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62" r:id="rId2"/>
    <p:sldId id="258" r:id="rId3"/>
    <p:sldId id="263" r:id="rId4"/>
    <p:sldId id="26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100A00-8169-4ADD-834B-3C4B287A11E0}" v="27" dt="2022-09-23T11:40:07.0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339" autoAdjust="0"/>
  </p:normalViewPr>
  <p:slideViewPr>
    <p:cSldViewPr snapToGrid="0">
      <p:cViewPr>
        <p:scale>
          <a:sx n="59" d="100"/>
          <a:sy n="59" d="100"/>
        </p:scale>
        <p:origin x="94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uryn Burleigh" userId="931476c4-287c-4a11-b960-3885fffaa33f" providerId="ADAL" clId="{59100A00-8169-4ADD-834B-3C4B287A11E0}"/>
    <pc:docChg chg="undo custSel addSld delSld modSld">
      <pc:chgData name="Lauryn Burleigh" userId="931476c4-287c-4a11-b960-3885fffaa33f" providerId="ADAL" clId="{59100A00-8169-4ADD-834B-3C4B287A11E0}" dt="2022-09-23T11:48:20.705" v="858" actId="20577"/>
      <pc:docMkLst>
        <pc:docMk/>
      </pc:docMkLst>
      <pc:sldChg chg="addSp delSp modSp del mod">
        <pc:chgData name="Lauryn Burleigh" userId="931476c4-287c-4a11-b960-3885fffaa33f" providerId="ADAL" clId="{59100A00-8169-4ADD-834B-3C4B287A11E0}" dt="2022-09-20T19:02:56.949" v="120" actId="2696"/>
        <pc:sldMkLst>
          <pc:docMk/>
          <pc:sldMk cId="109857222" sldId="257"/>
        </pc:sldMkLst>
        <pc:spChg chg="mod">
          <ac:chgData name="Lauryn Burleigh" userId="931476c4-287c-4a11-b960-3885fffaa33f" providerId="ADAL" clId="{59100A00-8169-4ADD-834B-3C4B287A11E0}" dt="2022-09-20T18:21:46.219" v="23" actId="20577"/>
          <ac:spMkLst>
            <pc:docMk/>
            <pc:sldMk cId="109857222" sldId="257"/>
            <ac:spMk id="2" creationId="{00000000-0000-0000-0000-000000000000}"/>
          </ac:spMkLst>
        </pc:spChg>
        <pc:spChg chg="mod">
          <ac:chgData name="Lauryn Burleigh" userId="931476c4-287c-4a11-b960-3885fffaa33f" providerId="ADAL" clId="{59100A00-8169-4ADD-834B-3C4B287A11E0}" dt="2022-09-20T18:21:34.709" v="13" actId="20577"/>
          <ac:spMkLst>
            <pc:docMk/>
            <pc:sldMk cId="109857222" sldId="257"/>
            <ac:spMk id="3" creationId="{00000000-0000-0000-0000-000000000000}"/>
          </ac:spMkLst>
        </pc:spChg>
        <pc:spChg chg="mod">
          <ac:chgData name="Lauryn Burleigh" userId="931476c4-287c-4a11-b960-3885fffaa33f" providerId="ADAL" clId="{59100A00-8169-4ADD-834B-3C4B287A11E0}" dt="2022-09-20T18:21:30.499" v="10" actId="1076"/>
          <ac:spMkLst>
            <pc:docMk/>
            <pc:sldMk cId="109857222" sldId="257"/>
            <ac:spMk id="14" creationId="{CB9F50A4-B4D5-0943-E33E-E67B352C0DA9}"/>
          </ac:spMkLst>
        </pc:spChg>
        <pc:picChg chg="add del mod modCrop">
          <ac:chgData name="Lauryn Burleigh" userId="931476c4-287c-4a11-b960-3885fffaa33f" providerId="ADAL" clId="{59100A00-8169-4ADD-834B-3C4B287A11E0}" dt="2022-09-20T19:01:53.015" v="103" actId="478"/>
          <ac:picMkLst>
            <pc:docMk/>
            <pc:sldMk cId="109857222" sldId="257"/>
            <ac:picMk id="5" creationId="{5EF3ED67-926E-C8DA-0444-73B1172D5DAC}"/>
          </ac:picMkLst>
        </pc:picChg>
        <pc:picChg chg="add mod modCrop">
          <ac:chgData name="Lauryn Burleigh" userId="931476c4-287c-4a11-b960-3885fffaa33f" providerId="ADAL" clId="{59100A00-8169-4ADD-834B-3C4B287A11E0}" dt="2022-09-20T18:57:53.695" v="83" actId="1076"/>
          <ac:picMkLst>
            <pc:docMk/>
            <pc:sldMk cId="109857222" sldId="257"/>
            <ac:picMk id="7" creationId="{424C5BC4-7C9A-C9C9-880C-CD693E72448E}"/>
          </ac:picMkLst>
        </pc:picChg>
        <pc:picChg chg="del">
          <ac:chgData name="Lauryn Burleigh" userId="931476c4-287c-4a11-b960-3885fffaa33f" providerId="ADAL" clId="{59100A00-8169-4ADD-834B-3C4B287A11E0}" dt="2022-09-20T18:32:29.218" v="31" actId="478"/>
          <ac:picMkLst>
            <pc:docMk/>
            <pc:sldMk cId="109857222" sldId="257"/>
            <ac:picMk id="9" creationId="{9B2C9919-5D55-7B74-8AAF-E8F863EB1901}"/>
          </ac:picMkLst>
        </pc:picChg>
        <pc:picChg chg="del">
          <ac:chgData name="Lauryn Burleigh" userId="931476c4-287c-4a11-b960-3885fffaa33f" providerId="ADAL" clId="{59100A00-8169-4ADD-834B-3C4B287A11E0}" dt="2022-09-20T18:32:27.633" v="30" actId="478"/>
          <ac:picMkLst>
            <pc:docMk/>
            <pc:sldMk cId="109857222" sldId="257"/>
            <ac:picMk id="11" creationId="{4A2EB97A-9A2A-081E-6C51-1A1CF37FAC50}"/>
          </ac:picMkLst>
        </pc:picChg>
        <pc:picChg chg="add del">
          <ac:chgData name="Lauryn Burleigh" userId="931476c4-287c-4a11-b960-3885fffaa33f" providerId="ADAL" clId="{59100A00-8169-4ADD-834B-3C4B287A11E0}" dt="2022-09-20T18:57:46.895" v="75" actId="21"/>
          <ac:picMkLst>
            <pc:docMk/>
            <pc:sldMk cId="109857222" sldId="257"/>
            <ac:picMk id="13" creationId="{6E46A993-B307-7045-C07D-B4B9658D97AE}"/>
          </ac:picMkLst>
        </pc:picChg>
      </pc:sldChg>
      <pc:sldChg chg="addSp delSp modSp mod">
        <pc:chgData name="Lauryn Burleigh" userId="931476c4-287c-4a11-b960-3885fffaa33f" providerId="ADAL" clId="{59100A00-8169-4ADD-834B-3C4B287A11E0}" dt="2022-09-23T11:37:22.680" v="820" actId="20577"/>
        <pc:sldMkLst>
          <pc:docMk/>
          <pc:sldMk cId="2816472100" sldId="258"/>
        </pc:sldMkLst>
        <pc:spChg chg="mod">
          <ac:chgData name="Lauryn Burleigh" userId="931476c4-287c-4a11-b960-3885fffaa33f" providerId="ADAL" clId="{59100A00-8169-4ADD-834B-3C4B287A11E0}" dt="2022-09-23T11:37:22.680" v="820" actId="20577"/>
          <ac:spMkLst>
            <pc:docMk/>
            <pc:sldMk cId="2816472100" sldId="258"/>
            <ac:spMk id="3" creationId="{EB4389D9-3A8E-4C4F-A0C2-081D9AE349B7}"/>
          </ac:spMkLst>
        </pc:spChg>
        <pc:picChg chg="add del mod">
          <ac:chgData name="Lauryn Burleigh" userId="931476c4-287c-4a11-b960-3885fffaa33f" providerId="ADAL" clId="{59100A00-8169-4ADD-834B-3C4B287A11E0}" dt="2022-09-20T18:57:20.363" v="63"/>
          <ac:picMkLst>
            <pc:docMk/>
            <pc:sldMk cId="2816472100" sldId="258"/>
            <ac:picMk id="4" creationId="{93582BAF-CD1E-A979-9BC5-98FFCECCEF9B}"/>
          </ac:picMkLst>
        </pc:picChg>
        <pc:picChg chg="add del mod">
          <ac:chgData name="Lauryn Burleigh" userId="931476c4-287c-4a11-b960-3885fffaa33f" providerId="ADAL" clId="{59100A00-8169-4ADD-834B-3C4B287A11E0}" dt="2022-09-20T18:57:27.878" v="67"/>
          <ac:picMkLst>
            <pc:docMk/>
            <pc:sldMk cId="2816472100" sldId="258"/>
            <ac:picMk id="5" creationId="{CEC10936-BE63-5B8A-699A-E22956ABAEC4}"/>
          </ac:picMkLst>
        </pc:picChg>
        <pc:picChg chg="add del mod">
          <ac:chgData name="Lauryn Burleigh" userId="931476c4-287c-4a11-b960-3885fffaa33f" providerId="ADAL" clId="{59100A00-8169-4ADD-834B-3C4B287A11E0}" dt="2022-09-20T18:57:45.425" v="74"/>
          <ac:picMkLst>
            <pc:docMk/>
            <pc:sldMk cId="2816472100" sldId="258"/>
            <ac:picMk id="6" creationId="{6DBFA8BF-D29A-BBA8-153A-94359DF46C62}"/>
          </ac:picMkLst>
        </pc:picChg>
        <pc:picChg chg="add del mod">
          <ac:chgData name="Lauryn Burleigh" userId="931476c4-287c-4a11-b960-3885fffaa33f" providerId="ADAL" clId="{59100A00-8169-4ADD-834B-3C4B287A11E0}" dt="2022-09-22T11:47:49.935" v="343" actId="21"/>
          <ac:picMkLst>
            <pc:docMk/>
            <pc:sldMk cId="2816472100" sldId="258"/>
            <ac:picMk id="7" creationId="{1569DDBD-5DA6-5AE6-817A-2F644F310E55}"/>
          </ac:picMkLst>
        </pc:picChg>
      </pc:sldChg>
      <pc:sldChg chg="modSp mod">
        <pc:chgData name="Lauryn Burleigh" userId="931476c4-287c-4a11-b960-3885fffaa33f" providerId="ADAL" clId="{59100A00-8169-4ADD-834B-3C4B287A11E0}" dt="2022-09-20T18:22:13.429" v="29" actId="6549"/>
        <pc:sldMkLst>
          <pc:docMk/>
          <pc:sldMk cId="37553369" sldId="261"/>
        </pc:sldMkLst>
        <pc:graphicFrameChg chg="modGraphic">
          <ac:chgData name="Lauryn Burleigh" userId="931476c4-287c-4a11-b960-3885fffaa33f" providerId="ADAL" clId="{59100A00-8169-4ADD-834B-3C4B287A11E0}" dt="2022-09-20T18:22:13.429" v="29" actId="6549"/>
          <ac:graphicFrameMkLst>
            <pc:docMk/>
            <pc:sldMk cId="37553369" sldId="261"/>
            <ac:graphicFrameMk id="4" creationId="{49CF6688-A425-1764-6699-67DC71DB3168}"/>
          </ac:graphicFrameMkLst>
        </pc:graphicFrameChg>
      </pc:sldChg>
      <pc:sldChg chg="del">
        <pc:chgData name="Lauryn Burleigh" userId="931476c4-287c-4a11-b960-3885fffaa33f" providerId="ADAL" clId="{59100A00-8169-4ADD-834B-3C4B287A11E0}" dt="2022-09-20T18:22:07.349" v="27" actId="47"/>
        <pc:sldMkLst>
          <pc:docMk/>
          <pc:sldMk cId="306651026" sldId="262"/>
        </pc:sldMkLst>
      </pc:sldChg>
      <pc:sldChg chg="addSp delSp modSp new mod setBg setClrOvrMap">
        <pc:chgData name="Lauryn Burleigh" userId="931476c4-287c-4a11-b960-3885fffaa33f" providerId="ADAL" clId="{59100A00-8169-4ADD-834B-3C4B287A11E0}" dt="2022-09-22T18:38:23.773" v="600" actId="1076"/>
        <pc:sldMkLst>
          <pc:docMk/>
          <pc:sldMk cId="3268423151" sldId="262"/>
        </pc:sldMkLst>
        <pc:spChg chg="mod">
          <ac:chgData name="Lauryn Burleigh" userId="931476c4-287c-4a11-b960-3885fffaa33f" providerId="ADAL" clId="{59100A00-8169-4ADD-834B-3C4B287A11E0}" dt="2022-09-22T11:47:36.402" v="341" actId="26606"/>
          <ac:spMkLst>
            <pc:docMk/>
            <pc:sldMk cId="3268423151" sldId="262"/>
            <ac:spMk id="2" creationId="{18053770-F72B-9901-B23D-D099BA9BC1B5}"/>
          </ac:spMkLst>
        </pc:spChg>
        <pc:spChg chg="add del mod ord">
          <ac:chgData name="Lauryn Burleigh" userId="931476c4-287c-4a11-b960-3885fffaa33f" providerId="ADAL" clId="{59100A00-8169-4ADD-834B-3C4B287A11E0}" dt="2022-09-22T11:50:55.481" v="425" actId="1076"/>
          <ac:spMkLst>
            <pc:docMk/>
            <pc:sldMk cId="3268423151" sldId="262"/>
            <ac:spMk id="3" creationId="{D5C343A2-8CC3-1BA9-3B71-A52F5738AAC4}"/>
          </ac:spMkLst>
        </pc:spChg>
        <pc:spChg chg="add del">
          <ac:chgData name="Lauryn Burleigh" userId="931476c4-287c-4a11-b960-3885fffaa33f" providerId="ADAL" clId="{59100A00-8169-4ADD-834B-3C4B287A11E0}" dt="2022-09-20T18:58:46.565" v="92" actId="26606"/>
          <ac:spMkLst>
            <pc:docMk/>
            <pc:sldMk cId="3268423151" sldId="262"/>
            <ac:spMk id="8" creationId="{907EF6B7-1338-4443-8C46-6A318D952DFD}"/>
          </ac:spMkLst>
        </pc:spChg>
        <pc:spChg chg="add del">
          <ac:chgData name="Lauryn Burleigh" userId="931476c4-287c-4a11-b960-3885fffaa33f" providerId="ADAL" clId="{59100A00-8169-4ADD-834B-3C4B287A11E0}" dt="2022-09-20T18:58:46.565" v="92" actId="26606"/>
          <ac:spMkLst>
            <pc:docMk/>
            <pc:sldMk cId="3268423151" sldId="262"/>
            <ac:spMk id="10" creationId="{DAAE4CDD-124C-4DCF-9584-B6033B545DD5}"/>
          </ac:spMkLst>
        </pc:spChg>
        <pc:spChg chg="add del">
          <ac:chgData name="Lauryn Burleigh" userId="931476c4-287c-4a11-b960-3885fffaa33f" providerId="ADAL" clId="{59100A00-8169-4ADD-834B-3C4B287A11E0}" dt="2022-09-20T18:58:46.565" v="92" actId="26606"/>
          <ac:spMkLst>
            <pc:docMk/>
            <pc:sldMk cId="3268423151" sldId="262"/>
            <ac:spMk id="12" creationId="{081E4A58-353D-44AE-B2FC-2A74E2E400F7}"/>
          </ac:spMkLst>
        </pc:spChg>
        <pc:spChg chg="add mod">
          <ac:chgData name="Lauryn Burleigh" userId="931476c4-287c-4a11-b960-3885fffaa33f" providerId="ADAL" clId="{59100A00-8169-4ADD-834B-3C4B287A11E0}" dt="2022-09-22T18:38:04.503" v="597" actId="1076"/>
          <ac:spMkLst>
            <pc:docMk/>
            <pc:sldMk cId="3268423151" sldId="262"/>
            <ac:spMk id="14" creationId="{1039C36C-2E1B-270B-3971-3DD1BB8EE568}"/>
          </ac:spMkLst>
        </pc:spChg>
        <pc:spChg chg="add mod">
          <ac:chgData name="Lauryn Burleigh" userId="931476c4-287c-4a11-b960-3885fffaa33f" providerId="ADAL" clId="{59100A00-8169-4ADD-834B-3C4B287A11E0}" dt="2022-09-22T18:38:23.773" v="600" actId="1076"/>
          <ac:spMkLst>
            <pc:docMk/>
            <pc:sldMk cId="3268423151" sldId="262"/>
            <ac:spMk id="15" creationId="{3697CCBD-E2D4-7986-03D0-D1BB0A68719D}"/>
          </ac:spMkLst>
        </pc:spChg>
        <pc:spChg chg="add mod">
          <ac:chgData name="Lauryn Burleigh" userId="931476c4-287c-4a11-b960-3885fffaa33f" providerId="ADAL" clId="{59100A00-8169-4ADD-834B-3C4B287A11E0}" dt="2022-09-22T18:37:00.604" v="586" actId="404"/>
          <ac:spMkLst>
            <pc:docMk/>
            <pc:sldMk cId="3268423151" sldId="262"/>
            <ac:spMk id="16" creationId="{1DA2A95A-CAD5-DF59-34E4-54380B728997}"/>
          </ac:spMkLst>
        </pc:spChg>
        <pc:spChg chg="add del">
          <ac:chgData name="Lauryn Burleigh" userId="931476c4-287c-4a11-b960-3885fffaa33f" providerId="ADAL" clId="{59100A00-8169-4ADD-834B-3C4B287A11E0}" dt="2022-09-20T18:58:44.358" v="89" actId="26606"/>
          <ac:spMkLst>
            <pc:docMk/>
            <pc:sldMk cId="3268423151" sldId="262"/>
            <ac:spMk id="17" creationId="{D2B783EE-0239-4717-BBEA-8C9EAC61C824}"/>
          </ac:spMkLst>
        </pc:spChg>
        <pc:spChg chg="add mod">
          <ac:chgData name="Lauryn Burleigh" userId="931476c4-287c-4a11-b960-3885fffaa33f" providerId="ADAL" clId="{59100A00-8169-4ADD-834B-3C4B287A11E0}" dt="2022-09-22T18:37:13.416" v="589" actId="1076"/>
          <ac:spMkLst>
            <pc:docMk/>
            <pc:sldMk cId="3268423151" sldId="262"/>
            <ac:spMk id="18" creationId="{52C6C886-C967-F6D0-2A24-9A839820B28B}"/>
          </ac:spMkLst>
        </pc:spChg>
        <pc:spChg chg="add del">
          <ac:chgData name="Lauryn Burleigh" userId="931476c4-287c-4a11-b960-3885fffaa33f" providerId="ADAL" clId="{59100A00-8169-4ADD-834B-3C4B287A11E0}" dt="2022-09-20T18:58:44.358" v="89" actId="26606"/>
          <ac:spMkLst>
            <pc:docMk/>
            <pc:sldMk cId="3268423151" sldId="262"/>
            <ac:spMk id="19" creationId="{A7B99495-F43F-4D80-A44F-2CB4764EB90B}"/>
          </ac:spMkLst>
        </pc:spChg>
        <pc:spChg chg="add del">
          <ac:chgData name="Lauryn Burleigh" userId="931476c4-287c-4a11-b960-3885fffaa33f" providerId="ADAL" clId="{59100A00-8169-4ADD-834B-3C4B287A11E0}" dt="2022-09-20T18:58:44.358" v="89" actId="26606"/>
          <ac:spMkLst>
            <pc:docMk/>
            <pc:sldMk cId="3268423151" sldId="262"/>
            <ac:spMk id="21" creationId="{70BEB1E7-2F88-40BC-B73D-42E5B6F80BFC}"/>
          </ac:spMkLst>
        </pc:spChg>
        <pc:spChg chg="add del">
          <ac:chgData name="Lauryn Burleigh" userId="931476c4-287c-4a11-b960-3885fffaa33f" providerId="ADAL" clId="{59100A00-8169-4ADD-834B-3C4B287A11E0}" dt="2022-09-20T18:58:46.557" v="91" actId="26606"/>
          <ac:spMkLst>
            <pc:docMk/>
            <pc:sldMk cId="3268423151" sldId="262"/>
            <ac:spMk id="23" creationId="{330C0765-5A38-4A34-880C-9CC4C2E14FBA}"/>
          </ac:spMkLst>
        </pc:spChg>
        <pc:spChg chg="add del mod">
          <ac:chgData name="Lauryn Burleigh" userId="931476c4-287c-4a11-b960-3885fffaa33f" providerId="ADAL" clId="{59100A00-8169-4ADD-834B-3C4B287A11E0}" dt="2022-09-22T11:53:29.974" v="524" actId="478"/>
          <ac:spMkLst>
            <pc:docMk/>
            <pc:sldMk cId="3268423151" sldId="262"/>
            <ac:spMk id="27" creationId="{7D2DEFEC-D3EE-B2F4-819F-DDEE4B00698E}"/>
          </ac:spMkLst>
        </pc:spChg>
        <pc:spChg chg="add del">
          <ac:chgData name="Lauryn Burleigh" userId="931476c4-287c-4a11-b960-3885fffaa33f" providerId="ADAL" clId="{59100A00-8169-4ADD-834B-3C4B287A11E0}" dt="2022-09-20T19:01:34.873" v="100" actId="26606"/>
          <ac:spMkLst>
            <pc:docMk/>
            <pc:sldMk cId="3268423151" sldId="262"/>
            <ac:spMk id="28" creationId="{8ABFE404-8D65-4573-A3EF-6DF477936BA3}"/>
          </ac:spMkLst>
        </pc:spChg>
        <pc:spChg chg="add del mod">
          <ac:chgData name="Lauryn Burleigh" userId="931476c4-287c-4a11-b960-3885fffaa33f" providerId="ADAL" clId="{59100A00-8169-4ADD-834B-3C4B287A11E0}" dt="2022-09-22T11:53:35.471" v="526" actId="478"/>
          <ac:spMkLst>
            <pc:docMk/>
            <pc:sldMk cId="3268423151" sldId="262"/>
            <ac:spMk id="30" creationId="{A5B09A7D-3060-8B90-30E5-ADD7BC2093BB}"/>
          </ac:spMkLst>
        </pc:spChg>
        <pc:spChg chg="add del mod">
          <ac:chgData name="Lauryn Burleigh" userId="931476c4-287c-4a11-b960-3885fffaa33f" providerId="ADAL" clId="{59100A00-8169-4ADD-834B-3C4B287A11E0}" dt="2022-09-22T18:37:18.113" v="591" actId="404"/>
          <ac:spMkLst>
            <pc:docMk/>
            <pc:sldMk cId="3268423151" sldId="262"/>
            <ac:spMk id="31" creationId="{A9521FB1-2B6A-C7D4-C40E-FDE7377190BB}"/>
          </ac:spMkLst>
        </pc:spChg>
        <pc:spChg chg="add del">
          <ac:chgData name="Lauryn Burleigh" userId="931476c4-287c-4a11-b960-3885fffaa33f" providerId="ADAL" clId="{59100A00-8169-4ADD-834B-3C4B287A11E0}" dt="2022-09-20T18:59:29.560" v="95" actId="26606"/>
          <ac:spMkLst>
            <pc:docMk/>
            <pc:sldMk cId="3268423151" sldId="262"/>
            <ac:spMk id="34" creationId="{5E52985E-2553-471E-82AA-5ED7A329890A}"/>
          </ac:spMkLst>
        </pc:spChg>
        <pc:spChg chg="add del">
          <ac:chgData name="Lauryn Burleigh" userId="931476c4-287c-4a11-b960-3885fffaa33f" providerId="ADAL" clId="{59100A00-8169-4ADD-834B-3C4B287A11E0}" dt="2022-09-20T18:59:33.910" v="97" actId="26606"/>
          <ac:spMkLst>
            <pc:docMk/>
            <pc:sldMk cId="3268423151" sldId="262"/>
            <ac:spMk id="38" creationId="{9FC6858B-B383-4FB7-AAFA-9CBB9215D4BC}"/>
          </ac:spMkLst>
        </pc:spChg>
        <pc:spChg chg="add del">
          <ac:chgData name="Lauryn Burleigh" userId="931476c4-287c-4a11-b960-3885fffaa33f" providerId="ADAL" clId="{59100A00-8169-4ADD-834B-3C4B287A11E0}" dt="2022-09-20T18:59:33.910" v="97" actId="26606"/>
          <ac:spMkLst>
            <pc:docMk/>
            <pc:sldMk cId="3268423151" sldId="262"/>
            <ac:spMk id="39" creationId="{633D240C-2220-494F-90F6-2A8A57C05CE0}"/>
          </ac:spMkLst>
        </pc:spChg>
        <pc:spChg chg="add del">
          <ac:chgData name="Lauryn Burleigh" userId="931476c4-287c-4a11-b960-3885fffaa33f" providerId="ADAL" clId="{59100A00-8169-4ADD-834B-3C4B287A11E0}" dt="2022-09-20T18:59:33.910" v="97" actId="26606"/>
          <ac:spMkLst>
            <pc:docMk/>
            <pc:sldMk cId="3268423151" sldId="262"/>
            <ac:spMk id="40" creationId="{82F8B5D5-EDD3-466C-9CFA-C8A8B1C7F6B8}"/>
          </ac:spMkLst>
        </pc:spChg>
        <pc:spChg chg="add del">
          <ac:chgData name="Lauryn Burleigh" userId="931476c4-287c-4a11-b960-3885fffaa33f" providerId="ADAL" clId="{59100A00-8169-4ADD-834B-3C4B287A11E0}" dt="2022-09-20T19:01:34.857" v="99" actId="26606"/>
          <ac:spMkLst>
            <pc:docMk/>
            <pc:sldMk cId="3268423151" sldId="262"/>
            <ac:spMk id="42" creationId="{5AAE9118-0436-4488-AC4A-C14DF6A7B6B1}"/>
          </ac:spMkLst>
        </pc:spChg>
        <pc:spChg chg="add del">
          <ac:chgData name="Lauryn Burleigh" userId="931476c4-287c-4a11-b960-3885fffaa33f" providerId="ADAL" clId="{59100A00-8169-4ADD-834B-3C4B287A11E0}" dt="2022-09-20T19:01:34.857" v="99" actId="26606"/>
          <ac:spMkLst>
            <pc:docMk/>
            <pc:sldMk cId="3268423151" sldId="262"/>
            <ac:spMk id="43" creationId="{48AADC38-41AB-482C-B8C3-6B9CD91B678A}"/>
          </ac:spMkLst>
        </pc:spChg>
        <pc:spChg chg="add del">
          <ac:chgData name="Lauryn Burleigh" userId="931476c4-287c-4a11-b960-3885fffaa33f" providerId="ADAL" clId="{59100A00-8169-4ADD-834B-3C4B287A11E0}" dt="2022-09-22T11:47:36.402" v="341" actId="26606"/>
          <ac:spMkLst>
            <pc:docMk/>
            <pc:sldMk cId="3268423151" sldId="262"/>
            <ac:spMk id="45" creationId="{4038CB10-1F5C-4D54-9DF7-12586DE5B007}"/>
          </ac:spMkLst>
        </pc:spChg>
        <pc:spChg chg="add del">
          <ac:chgData name="Lauryn Burleigh" userId="931476c4-287c-4a11-b960-3885fffaa33f" providerId="ADAL" clId="{59100A00-8169-4ADD-834B-3C4B287A11E0}" dt="2022-09-22T11:47:36.402" v="341" actId="26606"/>
          <ac:spMkLst>
            <pc:docMk/>
            <pc:sldMk cId="3268423151" sldId="262"/>
            <ac:spMk id="46" creationId="{73ED6512-6858-4552-B699-9A97FE9A4EA2}"/>
          </ac:spMkLst>
        </pc:spChg>
        <pc:spChg chg="add del">
          <ac:chgData name="Lauryn Burleigh" userId="931476c4-287c-4a11-b960-3885fffaa33f" providerId="ADAL" clId="{59100A00-8169-4ADD-834B-3C4B287A11E0}" dt="2022-09-22T11:47:36.394" v="340" actId="26606"/>
          <ac:spMkLst>
            <pc:docMk/>
            <pc:sldMk cId="3268423151" sldId="262"/>
            <ac:spMk id="51" creationId="{114C78B5-EC6B-4A39-8860-705100867457}"/>
          </ac:spMkLst>
        </pc:spChg>
        <pc:spChg chg="add">
          <ac:chgData name="Lauryn Burleigh" userId="931476c4-287c-4a11-b960-3885fffaa33f" providerId="ADAL" clId="{59100A00-8169-4ADD-834B-3C4B287A11E0}" dt="2022-09-22T11:47:36.402" v="341" actId="26606"/>
          <ac:spMkLst>
            <pc:docMk/>
            <pc:sldMk cId="3268423151" sldId="262"/>
            <ac:spMk id="57" creationId="{1E9986A5-A7D1-4022-BAC0-885FB7A141AE}"/>
          </ac:spMkLst>
        </pc:spChg>
        <pc:spChg chg="add">
          <ac:chgData name="Lauryn Burleigh" userId="931476c4-287c-4a11-b960-3885fffaa33f" providerId="ADAL" clId="{59100A00-8169-4ADD-834B-3C4B287A11E0}" dt="2022-09-22T11:47:36.402" v="341" actId="26606"/>
          <ac:spMkLst>
            <pc:docMk/>
            <pc:sldMk cId="3268423151" sldId="262"/>
            <ac:spMk id="58" creationId="{D2758DA7-6A89-49A1-B9F5-546D993242F8}"/>
          </ac:spMkLst>
        </pc:spChg>
        <pc:grpChg chg="add del">
          <ac:chgData name="Lauryn Burleigh" userId="931476c4-287c-4a11-b960-3885fffaa33f" providerId="ADAL" clId="{59100A00-8169-4ADD-834B-3C4B287A11E0}" dt="2022-09-20T18:58:46.557" v="91" actId="26606"/>
          <ac:grpSpMkLst>
            <pc:docMk/>
            <pc:sldMk cId="3268423151" sldId="262"/>
            <ac:grpSpMk id="25" creationId="{4A0B7C3A-EA33-4F48-9CC3-89BF84D47919}"/>
          </ac:grpSpMkLst>
        </pc:grpChg>
        <pc:grpChg chg="add del">
          <ac:chgData name="Lauryn Burleigh" userId="931476c4-287c-4a11-b960-3885fffaa33f" providerId="ADAL" clId="{59100A00-8169-4ADD-834B-3C4B287A11E0}" dt="2022-09-22T11:47:36.394" v="340" actId="26606"/>
          <ac:grpSpMkLst>
            <pc:docMk/>
            <pc:sldMk cId="3268423151" sldId="262"/>
            <ac:grpSpMk id="53" creationId="{A50943B0-FDF7-4C2C-B784-9208C945A8C3}"/>
          </ac:grpSpMkLst>
        </pc:grpChg>
        <pc:picChg chg="add mod ord">
          <ac:chgData name="Lauryn Burleigh" userId="931476c4-287c-4a11-b960-3885fffaa33f" providerId="ADAL" clId="{59100A00-8169-4ADD-834B-3C4B287A11E0}" dt="2022-09-22T11:47:36.402" v="341" actId="26606"/>
          <ac:picMkLst>
            <pc:docMk/>
            <pc:sldMk cId="3268423151" sldId="262"/>
            <ac:picMk id="4" creationId="{28262405-AD87-8D20-6545-056F9D1C4989}"/>
          </ac:picMkLst>
        </pc:picChg>
        <pc:picChg chg="add mod">
          <ac:chgData name="Lauryn Burleigh" userId="931476c4-287c-4a11-b960-3885fffaa33f" providerId="ADAL" clId="{59100A00-8169-4ADD-834B-3C4B287A11E0}" dt="2022-09-22T11:47:36.402" v="341" actId="26606"/>
          <ac:picMkLst>
            <pc:docMk/>
            <pc:sldMk cId="3268423151" sldId="262"/>
            <ac:picMk id="5" creationId="{40839456-B26F-EB5F-C249-237E43DBE422}"/>
          </ac:picMkLst>
        </pc:picChg>
        <pc:picChg chg="add del mod">
          <ac:chgData name="Lauryn Burleigh" userId="931476c4-287c-4a11-b960-3885fffaa33f" providerId="ADAL" clId="{59100A00-8169-4ADD-834B-3C4B287A11E0}" dt="2022-09-20T19:01:40.819" v="102"/>
          <ac:picMkLst>
            <pc:docMk/>
            <pc:sldMk cId="3268423151" sldId="262"/>
            <ac:picMk id="6" creationId="{E513F0F8-CC80-5C55-59C2-01E9DE602491}"/>
          </ac:picMkLst>
        </pc:picChg>
        <pc:picChg chg="add del mod">
          <ac:chgData name="Lauryn Burleigh" userId="931476c4-287c-4a11-b960-3885fffaa33f" providerId="ADAL" clId="{59100A00-8169-4ADD-834B-3C4B287A11E0}" dt="2022-09-22T11:47:08.948" v="336" actId="21"/>
          <ac:picMkLst>
            <pc:docMk/>
            <pc:sldMk cId="3268423151" sldId="262"/>
            <ac:picMk id="7" creationId="{CEAE6DCB-7302-412D-C3C7-CED8A90E7D08}"/>
          </ac:picMkLst>
        </pc:picChg>
        <pc:picChg chg="add mod ord modCrop">
          <ac:chgData name="Lauryn Burleigh" userId="931476c4-287c-4a11-b960-3885fffaa33f" providerId="ADAL" clId="{59100A00-8169-4ADD-834B-3C4B287A11E0}" dt="2022-09-22T18:37:29.866" v="592" actId="1076"/>
          <ac:picMkLst>
            <pc:docMk/>
            <pc:sldMk cId="3268423151" sldId="262"/>
            <ac:picMk id="11" creationId="{1CB5F5F5-4814-3053-4D2F-4C85688083D3}"/>
          </ac:picMkLst>
        </pc:picChg>
        <pc:picChg chg="add mod">
          <ac:chgData name="Lauryn Burleigh" userId="931476c4-287c-4a11-b960-3885fffaa33f" providerId="ADAL" clId="{59100A00-8169-4ADD-834B-3C4B287A11E0}" dt="2022-09-22T18:37:52.012" v="594" actId="1076"/>
          <ac:picMkLst>
            <pc:docMk/>
            <pc:sldMk cId="3268423151" sldId="262"/>
            <ac:picMk id="13" creationId="{016C9193-E196-813D-2F1C-056B014466F6}"/>
          </ac:picMkLst>
        </pc:picChg>
        <pc:cxnChg chg="add del">
          <ac:chgData name="Lauryn Burleigh" userId="931476c4-287c-4a11-b960-3885fffaa33f" providerId="ADAL" clId="{59100A00-8169-4ADD-834B-3C4B287A11E0}" dt="2022-09-20T18:58:46.557" v="91" actId="26606"/>
          <ac:cxnSpMkLst>
            <pc:docMk/>
            <pc:sldMk cId="3268423151" sldId="262"/>
            <ac:cxnSpMk id="24" creationId="{C49DA8F6-BCC1-4447-B54C-57856834B94B}"/>
          </ac:cxnSpMkLst>
        </pc:cxnChg>
        <pc:cxnChg chg="add del">
          <ac:chgData name="Lauryn Burleigh" userId="931476c4-287c-4a11-b960-3885fffaa33f" providerId="ADAL" clId="{59100A00-8169-4ADD-834B-3C4B287A11E0}" dt="2022-09-20T19:01:34.873" v="100" actId="26606"/>
          <ac:cxnSpMkLst>
            <pc:docMk/>
            <pc:sldMk cId="3268423151" sldId="262"/>
            <ac:cxnSpMk id="29" creationId="{AF5191F1-A1C8-4AEE-8007-DF304E42B15E}"/>
          </ac:cxnSpMkLst>
        </pc:cxnChg>
        <pc:cxnChg chg="add del">
          <ac:chgData name="Lauryn Burleigh" userId="931476c4-287c-4a11-b960-3885fffaa33f" providerId="ADAL" clId="{59100A00-8169-4ADD-834B-3C4B287A11E0}" dt="2022-09-20T18:59:29.560" v="95" actId="26606"/>
          <ac:cxnSpMkLst>
            <pc:docMk/>
            <pc:sldMk cId="3268423151" sldId="262"/>
            <ac:cxnSpMk id="36" creationId="{DAE3ABC6-4042-4293-A7DF-F01181363B7E}"/>
          </ac:cxnSpMkLst>
        </pc:cxnChg>
      </pc:sldChg>
      <pc:sldChg chg="addSp delSp modSp add del mod">
        <pc:chgData name="Lauryn Burleigh" userId="931476c4-287c-4a11-b960-3885fffaa33f" providerId="ADAL" clId="{59100A00-8169-4ADD-834B-3C4B287A11E0}" dt="2022-09-20T18:57:19.069" v="61" actId="2890"/>
        <pc:sldMkLst>
          <pc:docMk/>
          <pc:sldMk cId="3398739230" sldId="262"/>
        </pc:sldMkLst>
        <pc:picChg chg="add del mod">
          <ac:chgData name="Lauryn Burleigh" userId="931476c4-287c-4a11-b960-3885fffaa33f" providerId="ADAL" clId="{59100A00-8169-4ADD-834B-3C4B287A11E0}" dt="2022-09-20T18:57:17.859" v="58"/>
          <ac:picMkLst>
            <pc:docMk/>
            <pc:sldMk cId="3398739230" sldId="262"/>
            <ac:picMk id="4" creationId="{F8D166AB-C8F3-FEE8-FF24-667694EB4E99}"/>
          </ac:picMkLst>
        </pc:picChg>
        <pc:picChg chg="add del">
          <ac:chgData name="Lauryn Burleigh" userId="931476c4-287c-4a11-b960-3885fffaa33f" providerId="ADAL" clId="{59100A00-8169-4ADD-834B-3C4B287A11E0}" dt="2022-09-20T18:57:18.686" v="60" actId="478"/>
          <ac:picMkLst>
            <pc:docMk/>
            <pc:sldMk cId="3398739230" sldId="262"/>
            <ac:picMk id="5" creationId="{5EF3ED67-926E-C8DA-0444-73B1172D5DAC}"/>
          </ac:picMkLst>
        </pc:picChg>
        <pc:picChg chg="add del mod">
          <ac:chgData name="Lauryn Burleigh" userId="931476c4-287c-4a11-b960-3885fffaa33f" providerId="ADAL" clId="{59100A00-8169-4ADD-834B-3C4B287A11E0}" dt="2022-09-20T18:57:17.310" v="57"/>
          <ac:picMkLst>
            <pc:docMk/>
            <pc:sldMk cId="3398739230" sldId="262"/>
            <ac:picMk id="6" creationId="{B199D7B0-5E5E-05FA-219B-DA81D3AE4D6D}"/>
          </ac:picMkLst>
        </pc:picChg>
        <pc:picChg chg="add del">
          <ac:chgData name="Lauryn Burleigh" userId="931476c4-287c-4a11-b960-3885fffaa33f" providerId="ADAL" clId="{59100A00-8169-4ADD-834B-3C4B287A11E0}" dt="2022-09-20T18:57:18.244" v="59" actId="478"/>
          <ac:picMkLst>
            <pc:docMk/>
            <pc:sldMk cId="3398739230" sldId="262"/>
            <ac:picMk id="7" creationId="{424C5BC4-7C9A-C9C9-880C-CD693E72448E}"/>
          </ac:picMkLst>
        </pc:picChg>
      </pc:sldChg>
      <pc:sldChg chg="del">
        <pc:chgData name="Lauryn Burleigh" userId="931476c4-287c-4a11-b960-3885fffaa33f" providerId="ADAL" clId="{59100A00-8169-4ADD-834B-3C4B287A11E0}" dt="2022-09-20T18:22:05.314" v="26" actId="47"/>
        <pc:sldMkLst>
          <pc:docMk/>
          <pc:sldMk cId="569806870" sldId="263"/>
        </pc:sldMkLst>
      </pc:sldChg>
      <pc:sldChg chg="addSp delSp modSp new mod">
        <pc:chgData name="Lauryn Burleigh" userId="931476c4-287c-4a11-b960-3885fffaa33f" providerId="ADAL" clId="{59100A00-8169-4ADD-834B-3C4B287A11E0}" dt="2022-09-23T11:48:20.705" v="858" actId="20577"/>
        <pc:sldMkLst>
          <pc:docMk/>
          <pc:sldMk cId="4137198267" sldId="263"/>
        </pc:sldMkLst>
        <pc:spChg chg="mod">
          <ac:chgData name="Lauryn Burleigh" userId="931476c4-287c-4a11-b960-3885fffaa33f" providerId="ADAL" clId="{59100A00-8169-4ADD-834B-3C4B287A11E0}" dt="2022-09-23T11:48:20.705" v="858" actId="20577"/>
          <ac:spMkLst>
            <pc:docMk/>
            <pc:sldMk cId="4137198267" sldId="263"/>
            <ac:spMk id="2" creationId="{192DB7FD-D2E5-04D8-FD80-B36A45478574}"/>
          </ac:spMkLst>
        </pc:spChg>
        <pc:spChg chg="del">
          <ac:chgData name="Lauryn Burleigh" userId="931476c4-287c-4a11-b960-3885fffaa33f" providerId="ADAL" clId="{59100A00-8169-4ADD-834B-3C4B287A11E0}" dt="2022-09-23T11:40:07.072" v="822"/>
          <ac:spMkLst>
            <pc:docMk/>
            <pc:sldMk cId="4137198267" sldId="263"/>
            <ac:spMk id="3" creationId="{86521829-4445-7E3B-9C53-63A8D5C16D6D}"/>
          </ac:spMkLst>
        </pc:spChg>
        <pc:picChg chg="add mod">
          <ac:chgData name="Lauryn Burleigh" userId="931476c4-287c-4a11-b960-3885fffaa33f" providerId="ADAL" clId="{59100A00-8169-4ADD-834B-3C4B287A11E0}" dt="2022-09-23T11:40:22.089" v="827" actId="1076"/>
          <ac:picMkLst>
            <pc:docMk/>
            <pc:sldMk cId="4137198267" sldId="263"/>
            <ac:picMk id="5" creationId="{2F66E3D8-C07A-8280-D005-C6B52CB774D0}"/>
          </ac:picMkLst>
        </pc:picChg>
        <pc:picChg chg="add mod">
          <ac:chgData name="Lauryn Burleigh" userId="931476c4-287c-4a11-b960-3885fffaa33f" providerId="ADAL" clId="{59100A00-8169-4ADD-834B-3C4B287A11E0}" dt="2022-09-23T11:47:59.856" v="835" actId="1076"/>
          <ac:picMkLst>
            <pc:docMk/>
            <pc:sldMk cId="4137198267" sldId="263"/>
            <ac:picMk id="7" creationId="{5CFD6AD4-9AD0-37E9-9384-A2A8C819F6F7}"/>
          </ac:picMkLst>
        </pc:picChg>
        <pc:picChg chg="add mod">
          <ac:chgData name="Lauryn Burleigh" userId="931476c4-287c-4a11-b960-3885fffaa33f" providerId="ADAL" clId="{59100A00-8169-4ADD-834B-3C4B287A11E0}" dt="2022-09-23T11:48:01.776" v="836" actId="1076"/>
          <ac:picMkLst>
            <pc:docMk/>
            <pc:sldMk cId="4137198267" sldId="263"/>
            <ac:picMk id="9" creationId="{60D3B51C-B23D-BE10-BC9E-AE3E35B3F08F}"/>
          </ac:picMkLst>
        </pc:picChg>
      </pc:sldChg>
    </pc:docChg>
  </pc:docChgLst>
</pc:chgInfo>
</file>

<file path=ppt/media/image1.jpeg>
</file>

<file path=ppt/media/image2.jpg>
</file>

<file path=ppt/media/image3.jpeg>
</file>

<file path=ppt/media/image4.png>
</file>

<file path=ppt/media/image5.ti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43D503-773F-46D4-8D46-20AD7B909626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425672-D22B-4A64-815E-81853A00E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83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5AF69-F269-B4A2-5937-CC203B24A7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19B7E-1304-6D21-D245-891A24612B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C6AEAE-5F5F-8BF8-B4EA-5E226581B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4E0-1A59-4A37-A4A5-76F0D9153018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513782-6810-2D42-952F-0E436B8F5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DEE8C-3D72-9D5E-8A05-53DDB82DD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30F06-585D-42F0-BCF4-9AB2570BB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404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9408F-DBAA-FE8D-8110-EA95CB9F6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4513CE-0A32-5BC3-7734-EE8E966A01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514C1-65D6-950C-181F-E7586395D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4E0-1A59-4A37-A4A5-76F0D9153018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EC9A9-F668-1C49-FC91-2F2A25C9D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C5E65D-DD6D-D462-B9FC-C316BA38C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30F06-585D-42F0-BCF4-9AB2570BB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537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EA5B14-F3F0-68E4-7225-EE974EFF4B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C129CA-F4A4-34AA-5BDB-D54EB92AC2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441BB-2340-E0D3-1B90-B0DCF40B0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4E0-1A59-4A37-A4A5-76F0D9153018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849E84-CD17-DC5A-7266-91055ED5F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908697-23C2-C3DB-3160-52B976620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30F06-585D-42F0-BCF4-9AB2570BB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904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E70D1-6BB2-D32D-A03B-71CE4D7FE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BA3FC-D021-7EE8-077A-F1CC36AFB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E74BB0-D33B-94CE-A150-AD1092BE0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4E0-1A59-4A37-A4A5-76F0D9153018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9FD20F-E1BC-DF2D-AB7B-F3058ADF8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DA681-C1F4-6966-2CAB-319586556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30F06-585D-42F0-BCF4-9AB2570BB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046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17786-B45E-5037-CE58-C30013D11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CB00CA-3FDA-94C5-1EBA-B20A4CF50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70CEA9-1ECD-6903-67B0-9FD25E1CD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4E0-1A59-4A37-A4A5-76F0D9153018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4B1F2-CC6A-624A-F218-A45D73017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3F560-50E1-1305-74DC-F47E36A29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30F06-585D-42F0-BCF4-9AB2570BB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488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B33F9-B268-BC77-C7E8-C74389F1E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C85CD-D4CD-BDEF-7951-A506B7933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6DD447-AEC6-1CD1-514B-D47F70E24F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28BE3A-E452-891A-C179-FBC2FA9BE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4E0-1A59-4A37-A4A5-76F0D9153018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B5FCA4-1471-4FC5-B2E8-B0A877035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35478-2410-7641-2AAC-D645E5859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30F06-585D-42F0-BCF4-9AB2570BB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600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86893-B317-95DA-68BD-C6DFFBB13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891B4F-A830-DBE4-01C3-D79C00B89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E278B6-8CE2-A5B0-AE69-37BE021C39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59E915-FA83-2510-D57F-7BD1AA586A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B3BB45-9A12-4F10-38DF-2AB104D1F3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6143A1-0AF6-72B4-8591-0B3D00EC2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4E0-1A59-4A37-A4A5-76F0D9153018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B18CCA-FEF0-C370-3058-4FED40ADD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CDD5E0-6B25-D507-780D-1EA420B48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30F06-585D-42F0-BCF4-9AB2570BB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760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B238E-A5DE-7C47-AEA3-CE71B4DAD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345587-7092-05D8-4BBB-E5F12889A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4E0-1A59-4A37-A4A5-76F0D9153018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1CC9B4-B3B2-8E19-526C-887757305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2F8465-9890-04E3-1A51-55FD589B7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30F06-585D-42F0-BCF4-9AB2570BB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733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7B2941-7B9E-DBC6-52CD-09AF2153C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4E0-1A59-4A37-A4A5-76F0D9153018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AA6AB0-08F9-80FA-655D-D2CFF2667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88ADF-F308-385B-29A4-308375582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30F06-585D-42F0-BCF4-9AB2570BB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817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96379-A6CA-473F-8113-80954066E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E9B62-AED0-755D-1383-80D31CF3F1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75F427-18E2-6D38-FFA1-129EEA24D3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357C47-A95E-C7E8-0E70-38C7EE566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4E0-1A59-4A37-A4A5-76F0D9153018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40EC0B-7505-7B67-1271-1F42787E2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EA1D53-760E-843A-DC2D-A9BB9E1A4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30F06-585D-42F0-BCF4-9AB2570BB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852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4F3A0-7B2C-C495-0BF4-366EB83E6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E78205-49B6-7E0C-5767-67A15EEA27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B02E35-7795-1F3B-514B-FDEC7CC9A6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FBC10E-FD66-B95A-81D7-134B9BA25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4E0-1A59-4A37-A4A5-76F0D9153018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CD5E08-CA46-F8B0-AA12-BC5145542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9AB629-5EF8-0EA9-67A2-4A024BD6D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30F06-585D-42F0-BCF4-9AB2570BB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36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5CA23F-D1E8-8628-5B6A-021131D2F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0EE49-1A6E-33CD-D8DD-9697E1D5C8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32E3CC-C2A9-90F6-6B34-71AAB3795A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4E34E0-1A59-4A37-A4A5-76F0D9153018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94C0F-BF80-B4C7-C10E-D416B2D3E6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C3A5AE-F6C7-F2F6-0B6B-0FE7D62030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E30F06-585D-42F0-BCF4-9AB2570BB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808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0">
            <a:extLst>
              <a:ext uri="{FF2B5EF4-FFF2-40B4-BE49-F238E27FC236}">
                <a16:creationId xmlns:a16="http://schemas.microsoft.com/office/drawing/2014/main" id="{1E9986A5-A7D1-4022-BAC0-885FB7A141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053770-F72B-9901-B23D-D099BA9BC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44570"/>
            <a:ext cx="3344528" cy="1703830"/>
          </a:xfrm>
        </p:spPr>
        <p:txBody>
          <a:bodyPr anchor="ctr">
            <a:normAutofit/>
          </a:bodyPr>
          <a:lstStyle/>
          <a:p>
            <a:r>
              <a:rPr lang="en-US" sz="4800" kern="1200">
                <a:latin typeface="+mj-lt"/>
                <a:ea typeface="+mj-ea"/>
                <a:cs typeface="+mj-cs"/>
              </a:rPr>
              <a:t>R Lab Week 5: Plotting</a:t>
            </a:r>
            <a:endParaRPr lang="en-US" sz="4800"/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40839456-B26F-EB5F-C249-237E43DBE4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44" r="-3" b="4535"/>
          <a:stretch/>
        </p:blipFill>
        <p:spPr>
          <a:xfrm>
            <a:off x="20" y="-1"/>
            <a:ext cx="3975444" cy="4306593"/>
          </a:xfrm>
          <a:custGeom>
            <a:avLst/>
            <a:gdLst/>
            <a:ahLst/>
            <a:cxnLst/>
            <a:rect l="l" t="t" r="r" b="b"/>
            <a:pathLst>
              <a:path w="3975464" h="4365555">
                <a:moveTo>
                  <a:pt x="0" y="0"/>
                </a:moveTo>
                <a:lnTo>
                  <a:pt x="3954724" y="0"/>
                </a:lnTo>
                <a:lnTo>
                  <a:pt x="3944328" y="441228"/>
                </a:lnTo>
                <a:cubicBezTo>
                  <a:pt x="3942781" y="508796"/>
                  <a:pt x="3939430" y="576877"/>
                  <a:pt x="3951159" y="643804"/>
                </a:cubicBezTo>
                <a:cubicBezTo>
                  <a:pt x="3980543" y="810736"/>
                  <a:pt x="3979900" y="978310"/>
                  <a:pt x="3967011" y="1146396"/>
                </a:cubicBezTo>
                <a:cubicBezTo>
                  <a:pt x="3954123" y="1321150"/>
                  <a:pt x="3931569" y="1495262"/>
                  <a:pt x="3940203" y="1671170"/>
                </a:cubicBezTo>
                <a:cubicBezTo>
                  <a:pt x="3945230" y="1770534"/>
                  <a:pt x="3953091" y="1869643"/>
                  <a:pt x="3953091" y="1969263"/>
                </a:cubicBezTo>
                <a:cubicBezTo>
                  <a:pt x="3955799" y="2447623"/>
                  <a:pt x="3948581" y="2926496"/>
                  <a:pt x="3959665" y="3405241"/>
                </a:cubicBezTo>
                <a:cubicBezTo>
                  <a:pt x="3962629" y="3529479"/>
                  <a:pt x="3949097" y="3653076"/>
                  <a:pt x="3946777" y="3777057"/>
                </a:cubicBezTo>
                <a:cubicBezTo>
                  <a:pt x="3944973" y="3878089"/>
                  <a:pt x="3947873" y="3979056"/>
                  <a:pt x="3950499" y="4080023"/>
                </a:cubicBezTo>
                <a:lnTo>
                  <a:pt x="3952324" y="4346210"/>
                </a:lnTo>
                <a:lnTo>
                  <a:pt x="3923793" y="4344582"/>
                </a:lnTo>
                <a:cubicBezTo>
                  <a:pt x="3869166" y="4337251"/>
                  <a:pt x="3813841" y="4336693"/>
                  <a:pt x="3759075" y="4342933"/>
                </a:cubicBezTo>
                <a:cubicBezTo>
                  <a:pt x="3703277" y="4347626"/>
                  <a:pt x="3647607" y="4354981"/>
                  <a:pt x="3591682" y="4357645"/>
                </a:cubicBezTo>
                <a:cubicBezTo>
                  <a:pt x="3349688" y="4370998"/>
                  <a:pt x="3107046" y="4367447"/>
                  <a:pt x="2865549" y="4346991"/>
                </a:cubicBezTo>
                <a:cubicBezTo>
                  <a:pt x="2661378" y="4329084"/>
                  <a:pt x="2456048" y="4328501"/>
                  <a:pt x="2251775" y="4345215"/>
                </a:cubicBezTo>
                <a:cubicBezTo>
                  <a:pt x="2200819" y="4349148"/>
                  <a:pt x="2149862" y="4359293"/>
                  <a:pt x="2098906" y="4351937"/>
                </a:cubicBezTo>
                <a:cubicBezTo>
                  <a:pt x="2025044" y="4342895"/>
                  <a:pt x="1950494" y="4340688"/>
                  <a:pt x="1876224" y="4345343"/>
                </a:cubicBezTo>
                <a:cubicBezTo>
                  <a:pt x="1700042" y="4352318"/>
                  <a:pt x="1523986" y="4361576"/>
                  <a:pt x="1347676" y="4359039"/>
                </a:cubicBezTo>
                <a:cubicBezTo>
                  <a:pt x="1064484" y="4355108"/>
                  <a:pt x="781420" y="4341031"/>
                  <a:pt x="498101" y="4351430"/>
                </a:cubicBezTo>
                <a:cubicBezTo>
                  <a:pt x="364340" y="4356376"/>
                  <a:pt x="230578" y="4360752"/>
                  <a:pt x="96817" y="4355568"/>
                </a:cubicBezTo>
                <a:lnTo>
                  <a:pt x="0" y="4349268"/>
                </a:lnTo>
                <a:close/>
              </a:path>
            </a:pathLst>
          </a:custGeom>
        </p:spPr>
      </p:pic>
      <p:pic>
        <p:nvPicPr>
          <p:cNvPr id="4" name="Picture 3" descr="A dog lying on a couch&#10;&#10;Description automatically generated">
            <a:extLst>
              <a:ext uri="{FF2B5EF4-FFF2-40B4-BE49-F238E27FC236}">
                <a16:creationId xmlns:a16="http://schemas.microsoft.com/office/drawing/2014/main" id="{28262405-AD87-8D20-6545-056F9D1C49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61" r="10194" b="-2"/>
          <a:stretch/>
        </p:blipFill>
        <p:spPr>
          <a:xfrm>
            <a:off x="4148881" y="-1"/>
            <a:ext cx="3872656" cy="4306594"/>
          </a:xfrm>
          <a:custGeom>
            <a:avLst/>
            <a:gdLst/>
            <a:ahLst/>
            <a:cxnLst/>
            <a:rect l="l" t="t" r="r" b="b"/>
            <a:pathLst>
              <a:path w="3872656" h="4370715">
                <a:moveTo>
                  <a:pt x="9308" y="0"/>
                </a:moveTo>
                <a:lnTo>
                  <a:pt x="3851998" y="0"/>
                </a:lnTo>
                <a:lnTo>
                  <a:pt x="3841520" y="444702"/>
                </a:lnTo>
                <a:cubicBezTo>
                  <a:pt x="3839973" y="512270"/>
                  <a:pt x="3836622" y="580351"/>
                  <a:pt x="3848351" y="647278"/>
                </a:cubicBezTo>
                <a:cubicBezTo>
                  <a:pt x="3877736" y="814210"/>
                  <a:pt x="3877092" y="981784"/>
                  <a:pt x="3864203" y="1149870"/>
                </a:cubicBezTo>
                <a:cubicBezTo>
                  <a:pt x="3851315" y="1324624"/>
                  <a:pt x="3828761" y="1498736"/>
                  <a:pt x="3837395" y="1674644"/>
                </a:cubicBezTo>
                <a:cubicBezTo>
                  <a:pt x="3842422" y="1774008"/>
                  <a:pt x="3850284" y="1873117"/>
                  <a:pt x="3850284" y="1972737"/>
                </a:cubicBezTo>
                <a:cubicBezTo>
                  <a:pt x="3852991" y="2451097"/>
                  <a:pt x="3845773" y="2929970"/>
                  <a:pt x="3856857" y="3408715"/>
                </a:cubicBezTo>
                <a:cubicBezTo>
                  <a:pt x="3859821" y="3532953"/>
                  <a:pt x="3846289" y="3656550"/>
                  <a:pt x="3843969" y="3780531"/>
                </a:cubicBezTo>
                <a:cubicBezTo>
                  <a:pt x="3842165" y="3881563"/>
                  <a:pt x="3845065" y="3982530"/>
                  <a:pt x="3847691" y="4083497"/>
                </a:cubicBezTo>
                <a:lnTo>
                  <a:pt x="3849494" y="4346466"/>
                </a:lnTo>
                <a:lnTo>
                  <a:pt x="3739963" y="4345485"/>
                </a:lnTo>
                <a:cubicBezTo>
                  <a:pt x="3702780" y="4346420"/>
                  <a:pt x="3665581" y="4348259"/>
                  <a:pt x="3628383" y="4349908"/>
                </a:cubicBezTo>
                <a:cubicBezTo>
                  <a:pt x="3508316" y="4356655"/>
                  <a:pt x="3387918" y="4354828"/>
                  <a:pt x="3268119" y="4344454"/>
                </a:cubicBezTo>
                <a:cubicBezTo>
                  <a:pt x="3196206" y="4335589"/>
                  <a:pt x="3123466" y="4335589"/>
                  <a:pt x="3051553" y="4344454"/>
                </a:cubicBezTo>
                <a:cubicBezTo>
                  <a:pt x="2869715" y="4368829"/>
                  <a:pt x="2685977" y="4376260"/>
                  <a:pt x="2502751" y="4366648"/>
                </a:cubicBezTo>
                <a:cubicBezTo>
                  <a:pt x="2288987" y="4357263"/>
                  <a:pt x="2075733" y="4337859"/>
                  <a:pt x="1861843" y="4332533"/>
                </a:cubicBezTo>
                <a:cubicBezTo>
                  <a:pt x="1726297" y="4329109"/>
                  <a:pt x="1589733" y="4319851"/>
                  <a:pt x="1455972" y="4342552"/>
                </a:cubicBezTo>
                <a:cubicBezTo>
                  <a:pt x="1319536" y="4365887"/>
                  <a:pt x="1184374" y="4354980"/>
                  <a:pt x="1048318" y="4348258"/>
                </a:cubicBezTo>
                <a:cubicBezTo>
                  <a:pt x="946532" y="4340953"/>
                  <a:pt x="844365" y="4340953"/>
                  <a:pt x="742578" y="4348258"/>
                </a:cubicBezTo>
                <a:cubicBezTo>
                  <a:pt x="618869" y="4360661"/>
                  <a:pt x="494432" y="4364263"/>
                  <a:pt x="370214" y="4359038"/>
                </a:cubicBezTo>
                <a:cubicBezTo>
                  <a:pt x="296007" y="4355170"/>
                  <a:pt x="221738" y="4351270"/>
                  <a:pt x="147421" y="4348702"/>
                </a:cubicBezTo>
                <a:lnTo>
                  <a:pt x="13040" y="4347289"/>
                </a:lnTo>
                <a:lnTo>
                  <a:pt x="371" y="4103870"/>
                </a:lnTo>
                <a:cubicBezTo>
                  <a:pt x="-757" y="4012134"/>
                  <a:pt x="886" y="3920334"/>
                  <a:pt x="2690" y="3828598"/>
                </a:cubicBezTo>
                <a:cubicBezTo>
                  <a:pt x="5913" y="3670768"/>
                  <a:pt x="16095" y="3513067"/>
                  <a:pt x="20090" y="3355238"/>
                </a:cubicBezTo>
                <a:cubicBezTo>
                  <a:pt x="25761" y="3127790"/>
                  <a:pt x="3336" y="2900469"/>
                  <a:pt x="10940" y="2573142"/>
                </a:cubicBezTo>
                <a:cubicBezTo>
                  <a:pt x="20218" y="2391979"/>
                  <a:pt x="14032" y="2111578"/>
                  <a:pt x="14677" y="1830024"/>
                </a:cubicBezTo>
                <a:cubicBezTo>
                  <a:pt x="15451" y="1640269"/>
                  <a:pt x="5268" y="1450771"/>
                  <a:pt x="6171" y="1261145"/>
                </a:cubicBezTo>
                <a:cubicBezTo>
                  <a:pt x="6815" y="1121522"/>
                  <a:pt x="19961" y="982540"/>
                  <a:pt x="25374" y="843301"/>
                </a:cubicBezTo>
                <a:cubicBezTo>
                  <a:pt x="30078" y="673215"/>
                  <a:pt x="25426" y="502988"/>
                  <a:pt x="11455" y="333401"/>
                </a:cubicBezTo>
                <a:cubicBezTo>
                  <a:pt x="4817" y="239678"/>
                  <a:pt x="5623" y="145890"/>
                  <a:pt x="8088" y="52087"/>
                </a:cubicBez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CB5F5F5-4814-3053-4D2F-4C85688083D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4" r="-2" b="23721"/>
          <a:stretch/>
        </p:blipFill>
        <p:spPr>
          <a:xfrm>
            <a:off x="8194953" y="-236434"/>
            <a:ext cx="3997047" cy="3712029"/>
          </a:xfrm>
          <a:custGeom>
            <a:avLst/>
            <a:gdLst/>
            <a:ahLst/>
            <a:cxnLst/>
            <a:rect l="l" t="t" r="r" b="b"/>
            <a:pathLst>
              <a:path w="3997047" h="4358703">
                <a:moveTo>
                  <a:pt x="9389" y="0"/>
                </a:moveTo>
                <a:lnTo>
                  <a:pt x="3997047" y="0"/>
                </a:lnTo>
                <a:lnTo>
                  <a:pt x="3997047" y="4347477"/>
                </a:lnTo>
                <a:lnTo>
                  <a:pt x="3922844" y="4341211"/>
                </a:lnTo>
                <a:cubicBezTo>
                  <a:pt x="3821334" y="4336140"/>
                  <a:pt x="3719771" y="4340396"/>
                  <a:pt x="3618208" y="4343440"/>
                </a:cubicBezTo>
                <a:cubicBezTo>
                  <a:pt x="3488013" y="4347245"/>
                  <a:pt x="3357819" y="4358659"/>
                  <a:pt x="3227370" y="4344455"/>
                </a:cubicBezTo>
                <a:cubicBezTo>
                  <a:pt x="3152388" y="4335717"/>
                  <a:pt x="3076577" y="4336833"/>
                  <a:pt x="3001887" y="4347752"/>
                </a:cubicBezTo>
                <a:cubicBezTo>
                  <a:pt x="2932216" y="4357340"/>
                  <a:pt x="2861768" y="4360092"/>
                  <a:pt x="2791563" y="4355995"/>
                </a:cubicBezTo>
                <a:cubicBezTo>
                  <a:pt x="2658694" y="4350416"/>
                  <a:pt x="2524678" y="4346991"/>
                  <a:pt x="2391171" y="4351303"/>
                </a:cubicBezTo>
                <a:cubicBezTo>
                  <a:pt x="2185433" y="4357898"/>
                  <a:pt x="1979696" y="4363985"/>
                  <a:pt x="1773830" y="4351303"/>
                </a:cubicBezTo>
                <a:cubicBezTo>
                  <a:pt x="1620961" y="4342172"/>
                  <a:pt x="1468090" y="4341031"/>
                  <a:pt x="1315220" y="4345723"/>
                </a:cubicBezTo>
                <a:cubicBezTo>
                  <a:pt x="1162350" y="4350416"/>
                  <a:pt x="1009480" y="4359927"/>
                  <a:pt x="856610" y="4351303"/>
                </a:cubicBezTo>
                <a:cubicBezTo>
                  <a:pt x="678261" y="4341158"/>
                  <a:pt x="499913" y="4342933"/>
                  <a:pt x="321565" y="4344708"/>
                </a:cubicBezTo>
                <a:cubicBezTo>
                  <a:pt x="235449" y="4345596"/>
                  <a:pt x="149428" y="4348323"/>
                  <a:pt x="63422" y="4349686"/>
                </a:cubicBezTo>
                <a:lnTo>
                  <a:pt x="12951" y="4349060"/>
                </a:lnTo>
                <a:lnTo>
                  <a:pt x="371" y="4107346"/>
                </a:lnTo>
                <a:cubicBezTo>
                  <a:pt x="-757" y="4015610"/>
                  <a:pt x="887" y="3923810"/>
                  <a:pt x="2691" y="3832074"/>
                </a:cubicBezTo>
                <a:cubicBezTo>
                  <a:pt x="5913" y="3674244"/>
                  <a:pt x="16095" y="3516543"/>
                  <a:pt x="20090" y="3358714"/>
                </a:cubicBezTo>
                <a:cubicBezTo>
                  <a:pt x="25761" y="3131266"/>
                  <a:pt x="3336" y="2903945"/>
                  <a:pt x="10940" y="2576618"/>
                </a:cubicBezTo>
                <a:cubicBezTo>
                  <a:pt x="20219" y="2395455"/>
                  <a:pt x="14032" y="2115054"/>
                  <a:pt x="14677" y="1833500"/>
                </a:cubicBezTo>
                <a:cubicBezTo>
                  <a:pt x="15451" y="1643745"/>
                  <a:pt x="5269" y="1454247"/>
                  <a:pt x="6171" y="1264621"/>
                </a:cubicBezTo>
                <a:cubicBezTo>
                  <a:pt x="6815" y="1124998"/>
                  <a:pt x="19961" y="986016"/>
                  <a:pt x="25375" y="846777"/>
                </a:cubicBezTo>
                <a:cubicBezTo>
                  <a:pt x="30078" y="676691"/>
                  <a:pt x="25426" y="506464"/>
                  <a:pt x="11455" y="336877"/>
                </a:cubicBezTo>
                <a:cubicBezTo>
                  <a:pt x="4818" y="243154"/>
                  <a:pt x="5623" y="149366"/>
                  <a:pt x="8088" y="55563"/>
                </a:cubicBezTo>
                <a:close/>
              </a:path>
            </a:pathLst>
          </a:custGeom>
        </p:spPr>
      </p:pic>
      <p:sp>
        <p:nvSpPr>
          <p:cNvPr id="58" name="sketch line">
            <a:extLst>
              <a:ext uri="{FF2B5EF4-FFF2-40B4-BE49-F238E27FC236}">
                <a16:creationId xmlns:a16="http://schemas.microsoft.com/office/drawing/2014/main" id="{D2758DA7-6A89-49A1-B9F5-546D99324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422904" y="5413767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343A2-8CC3-1BA9-3B71-A52F5738A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9288" y="4640005"/>
            <a:ext cx="2575047" cy="1703830"/>
          </a:xfrm>
        </p:spPr>
        <p:txBody>
          <a:bodyPr anchor="ctr">
            <a:normAutofit/>
          </a:bodyPr>
          <a:lstStyle/>
          <a:p>
            <a:r>
              <a:rPr lang="en-US" sz="2000" dirty="0"/>
              <a:t>L Burleigh </a:t>
            </a:r>
          </a:p>
          <a:p>
            <a:r>
              <a:rPr lang="en-US" sz="2000" dirty="0"/>
              <a:t>9/23/2022</a:t>
            </a:r>
          </a:p>
        </p:txBody>
      </p:sp>
      <p:pic>
        <p:nvPicPr>
          <p:cNvPr id="13" name="Picture 12" descr="Qr code&#10;&#10;Description automatically generated">
            <a:extLst>
              <a:ext uri="{FF2B5EF4-FFF2-40B4-BE49-F238E27FC236}">
                <a16:creationId xmlns:a16="http://schemas.microsoft.com/office/drawing/2014/main" id="{016C9193-E196-813D-2F1C-056B014466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900" y="4876502"/>
            <a:ext cx="1786586" cy="178658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039C36C-2E1B-270B-3971-3DD1BB8EE568}"/>
              </a:ext>
            </a:extLst>
          </p:cNvPr>
          <p:cNvSpPr txBox="1"/>
          <p:nvPr/>
        </p:nvSpPr>
        <p:spPr>
          <a:xfrm>
            <a:off x="10021847" y="4586550"/>
            <a:ext cx="23289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000" dirty="0"/>
              <a:t>Add to our playlist:</a:t>
            </a:r>
            <a:endParaRPr lang="en-US" sz="540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697CCBD-E2D4-7986-03D0-D1BB0A68719D}"/>
              </a:ext>
            </a:extLst>
          </p:cNvPr>
          <p:cNvSpPr txBox="1">
            <a:spLocks/>
          </p:cNvSpPr>
          <p:nvPr/>
        </p:nvSpPr>
        <p:spPr>
          <a:xfrm>
            <a:off x="5791751" y="4516317"/>
            <a:ext cx="4178002" cy="2146771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b="1" u="sng" dirty="0"/>
              <a:t>BEFORE WE BEGIN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/>
              <a:t>Download ‘</a:t>
            </a:r>
            <a:r>
              <a:rPr lang="en-US" sz="1800" dirty="0" err="1"/>
              <a:t>add_errorbars.R</a:t>
            </a:r>
            <a:r>
              <a:rPr lang="en-US" sz="1800" dirty="0"/>
              <a:t>’ from Moodle Lab 5 materials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/>
              <a:t>Move ‘</a:t>
            </a:r>
            <a:r>
              <a:rPr lang="en-US" sz="1800" dirty="0" err="1"/>
              <a:t>add_errorbars.R</a:t>
            </a:r>
            <a:r>
              <a:rPr lang="en-US" sz="1800" dirty="0"/>
              <a:t>’ to your current working directory for today!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A2A95A-CAD5-DF59-34E4-54380B728997}"/>
              </a:ext>
            </a:extLst>
          </p:cNvPr>
          <p:cNvSpPr txBox="1"/>
          <p:nvPr/>
        </p:nvSpPr>
        <p:spPr>
          <a:xfrm>
            <a:off x="-18534" y="-29393"/>
            <a:ext cx="4015582" cy="73866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Tina</a:t>
            </a:r>
          </a:p>
          <a:p>
            <a:pPr algn="ctr"/>
            <a:r>
              <a:rPr lang="en-US" dirty="0"/>
              <a:t>American Staffordshire Terrier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C6C886-C967-F6D0-2A24-9A839820B28B}"/>
              </a:ext>
            </a:extLst>
          </p:cNvPr>
          <p:cNvSpPr txBox="1"/>
          <p:nvPr/>
        </p:nvSpPr>
        <p:spPr>
          <a:xfrm>
            <a:off x="4132801" y="3567928"/>
            <a:ext cx="3975444" cy="73866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Bronson</a:t>
            </a:r>
          </a:p>
          <a:p>
            <a:pPr algn="ctr"/>
            <a:r>
              <a:rPr lang="en-US" dirty="0"/>
              <a:t>American Pitbull Terrier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9521FB1-2B6A-C7D4-C40E-FDE7377190BB}"/>
              </a:ext>
            </a:extLst>
          </p:cNvPr>
          <p:cNvSpPr txBox="1"/>
          <p:nvPr/>
        </p:nvSpPr>
        <p:spPr>
          <a:xfrm>
            <a:off x="8194953" y="3475596"/>
            <a:ext cx="4046093" cy="73866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Kuchi</a:t>
            </a:r>
            <a:r>
              <a:rPr lang="en-US" sz="2400" dirty="0"/>
              <a:t> Kopi</a:t>
            </a:r>
          </a:p>
          <a:p>
            <a:pPr algn="ctr"/>
            <a:r>
              <a:rPr lang="en-US" dirty="0"/>
              <a:t>Glow Betta</a:t>
            </a:r>
          </a:p>
        </p:txBody>
      </p:sp>
    </p:spTree>
    <p:extLst>
      <p:ext uri="{BB962C8B-B14F-4D97-AF65-F5344CB8AC3E}">
        <p14:creationId xmlns:p14="http://schemas.microsoft.com/office/powerpoint/2010/main" val="3268423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1F034-D127-483E-9B20-391021A7D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Lab Objectives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4389D9-3A8E-4C4F-A0C2-081D9AE34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Make histograms </a:t>
            </a:r>
          </a:p>
          <a:p>
            <a:r>
              <a:rPr lang="en-US" dirty="0"/>
              <a:t>Create scatter and bar plots</a:t>
            </a:r>
          </a:p>
          <a:p>
            <a:r>
              <a:rPr lang="en-US" dirty="0">
                <a:cs typeface="Calibri"/>
              </a:rPr>
              <a:t>Add specifications [legends, error bars]</a:t>
            </a:r>
          </a:p>
          <a:p>
            <a:r>
              <a:rPr lang="en-US" dirty="0">
                <a:cs typeface="Calibri"/>
              </a:rPr>
              <a:t>Edit details</a:t>
            </a: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16472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DB7FD-D2E5-04D8-FD80-B36A45478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1653"/>
            <a:ext cx="10515600" cy="1325563"/>
          </a:xfrm>
        </p:spPr>
        <p:txBody>
          <a:bodyPr/>
          <a:lstStyle/>
          <a:p>
            <a:r>
              <a:rPr lang="en-US" dirty="0" err="1"/>
              <a:t>Ggplot</a:t>
            </a:r>
            <a:r>
              <a:rPr lang="en-US" dirty="0"/>
              <a:t> Examples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66E3D8-C07A-8280-D005-C6B52CB774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27216"/>
            <a:ext cx="6520543" cy="543078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FD6AD4-9AD0-37E9-9384-A2A8C819F6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7827" y="292152"/>
            <a:ext cx="4654172" cy="34521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D3B51C-B23D-BE10-BC9E-AE3E35B3F0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4516" y="3596203"/>
            <a:ext cx="4397483" cy="326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198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9817D-4E17-288D-E21F-1B2148432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733" y="0"/>
            <a:ext cx="10515600" cy="1006867"/>
          </a:xfrm>
        </p:spPr>
        <p:txBody>
          <a:bodyPr/>
          <a:lstStyle/>
          <a:p>
            <a:r>
              <a:rPr lang="en-US" dirty="0"/>
              <a:t>Helpful Code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9CF6688-A425-1764-6699-67DC71DB31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2207856"/>
              </p:ext>
            </p:extLst>
          </p:nvPr>
        </p:nvGraphicFramePr>
        <p:xfrm>
          <a:off x="157537" y="842481"/>
          <a:ext cx="11876926" cy="397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38463">
                  <a:extLst>
                    <a:ext uri="{9D8B030D-6E8A-4147-A177-3AD203B41FA5}">
                      <a16:colId xmlns:a16="http://schemas.microsoft.com/office/drawing/2014/main" val="4184988772"/>
                    </a:ext>
                  </a:extLst>
                </a:gridCol>
                <a:gridCol w="5938463">
                  <a:extLst>
                    <a:ext uri="{9D8B030D-6E8A-4147-A177-3AD203B41FA5}">
                      <a16:colId xmlns:a16="http://schemas.microsoft.com/office/drawing/2014/main" val="4197014443"/>
                    </a:ext>
                  </a:extLst>
                </a:gridCol>
              </a:tblGrid>
              <a:tr h="5682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528628"/>
                  </a:ext>
                </a:extLst>
              </a:tr>
              <a:tr h="568216">
                <a:tc>
                  <a:txBody>
                    <a:bodyPr/>
                    <a:lstStyle/>
                    <a:p>
                      <a:endParaRPr 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6270471"/>
                  </a:ext>
                </a:extLst>
              </a:tr>
              <a:tr h="568216">
                <a:tc>
                  <a:txBody>
                    <a:bodyPr/>
                    <a:lstStyle/>
                    <a:p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7315722"/>
                  </a:ext>
                </a:extLst>
              </a:tr>
              <a:tr h="568216">
                <a:tc>
                  <a:txBody>
                    <a:bodyPr/>
                    <a:lstStyle/>
                    <a:p>
                      <a:endParaRPr 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187477"/>
                  </a:ext>
                </a:extLst>
              </a:tr>
              <a:tr h="568216">
                <a:tc>
                  <a:txBody>
                    <a:bodyPr/>
                    <a:lstStyle/>
                    <a:p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265825"/>
                  </a:ext>
                </a:extLst>
              </a:tr>
              <a:tr h="568216">
                <a:tc>
                  <a:txBody>
                    <a:bodyPr/>
                    <a:lstStyle/>
                    <a:p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6077411"/>
                  </a:ext>
                </a:extLst>
              </a:tr>
              <a:tr h="568216">
                <a:tc>
                  <a:txBody>
                    <a:bodyPr/>
                    <a:lstStyle/>
                    <a:p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9064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533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9044</TotalTime>
  <Words>83</Words>
  <Application>Microsoft Office PowerPoint</Application>
  <PresentationFormat>Widescreen</PresentationFormat>
  <Paragraphs>22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Courier New</vt:lpstr>
      <vt:lpstr>Office Theme</vt:lpstr>
      <vt:lpstr>R Lab Week 5: Plotting</vt:lpstr>
      <vt:lpstr>Lab Objectives</vt:lpstr>
      <vt:lpstr>Ggplot Examples</vt:lpstr>
      <vt:lpstr>Helpful 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Lab Week 1: Indexing and Subsetting</dc:title>
  <dc:creator>Lauryn Burleigh</dc:creator>
  <cp:lastModifiedBy>Lauryn Burleigh</cp:lastModifiedBy>
  <cp:revision>3</cp:revision>
  <dcterms:created xsi:type="dcterms:W3CDTF">2022-08-23T18:59:39Z</dcterms:created>
  <dcterms:modified xsi:type="dcterms:W3CDTF">2022-09-23T11:48:26Z</dcterms:modified>
</cp:coreProperties>
</file>

<file path=docProps/thumbnail.jpeg>
</file>